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Source Code Pro"/>
      <p:regular r:id="rId15"/>
      <p:bold r:id="rId16"/>
    </p:embeddedFont>
    <p:embeddedFont>
      <p:font typeface="Oswald"/>
      <p:regular r:id="rId17"/>
      <p:bold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SourceCodePro-regular.fntdata"/><Relationship Id="rId14" Type="http://schemas.openxmlformats.org/officeDocument/2006/relationships/slide" Target="slides/slide9.xml"/><Relationship Id="rId17" Type="http://schemas.openxmlformats.org/officeDocument/2006/relationships/font" Target="fonts/Oswald-regular.fntdata"/><Relationship Id="rId16" Type="http://schemas.openxmlformats.org/officeDocument/2006/relationships/font" Target="fonts/SourceCodePr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Oswald-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jpg>
</file>

<file path=ppt/media/image13.jpg>
</file>

<file path=ppt/media/image14.png>
</file>

<file path=ppt/media/image2.jp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c6f80d1f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c6f80d1f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c6f80d1ff_0_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c6f80d1f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c6f80d1ff_0_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c6f80d1ff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c6f80d1f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c6f80d1f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nl"/>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0.jpg"/><Relationship Id="rId4" Type="http://schemas.openxmlformats.org/officeDocument/2006/relationships/image" Target="../media/image5.jpg"/><Relationship Id="rId5" Type="http://schemas.openxmlformats.org/officeDocument/2006/relationships/image" Target="../media/image13.jpg"/><Relationship Id="rId6" Type="http://schemas.openxmlformats.org/officeDocument/2006/relationships/image" Target="../media/image7.jpg"/><Relationship Id="rId7"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12.jpg"/><Relationship Id="rId5" Type="http://schemas.openxmlformats.org/officeDocument/2006/relationships/image" Target="../media/image8.jpg"/><Relationship Id="rId6"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3"/>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Fianciame</a:t>
            </a:r>
            <a:endParaRPr/>
          </a:p>
        </p:txBody>
      </p:sp>
      <p:sp>
        <p:nvSpPr>
          <p:cNvPr id="63" name="Google Shape;63;p13"/>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nl"/>
              <a:t>Juan José Muñoz</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Over mij</a:t>
            </a:r>
            <a:endParaRPr/>
          </a:p>
        </p:txBody>
      </p:sp>
      <p:sp>
        <p:nvSpPr>
          <p:cNvPr id="69" name="Google Shape;69;p1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a:t>Ik vind het fantastisch om goede producten te maken die het leven van mensen gemakkelijker maken. Ik heb meer dan 10 jaar ervaring met het ontwikkelen van strategieën voor innovatieve digitale ervaringen, zowel voor kleine start-ups als grote internationale merken.</a:t>
            </a:r>
            <a:endParaRPr/>
          </a:p>
          <a:p>
            <a:pPr indent="0" lvl="0" marL="0" rtl="0" algn="l">
              <a:spcBef>
                <a:spcPts val="1600"/>
              </a:spcBef>
              <a:spcAft>
                <a:spcPts val="0"/>
              </a:spcAft>
              <a:buNone/>
            </a:pPr>
            <a:r>
              <a:rPr lang="nl"/>
              <a:t>Ik ben opgegroeid in Ergenshuizen, ik ben een fervent kajakker en zie ernaar uit om met je samen te werken.</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5"/>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nl"/>
              <a:t>Portfoliovoorbeelden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Projectnaam</a:t>
            </a:r>
            <a:endParaRPr/>
          </a:p>
        </p:txBody>
      </p:sp>
      <p:sp>
        <p:nvSpPr>
          <p:cNvPr id="80" name="Google Shape;80;p16"/>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nl"/>
              <a:t>Voeg hier je tekst in Voeg hier je tekst in Voeg hier je tekst in Voeg hier je tekst in Voeg hier je tekst in Voeg hier je tekst in </a:t>
            </a:r>
            <a:endParaRPr/>
          </a:p>
        </p:txBody>
      </p:sp>
      <p:pic>
        <p:nvPicPr>
          <p:cNvPr descr="Open Chromebook-laptopcomputer" id="81" name="Google Shape;81;p16"/>
          <p:cNvPicPr preferRelativeResize="0"/>
          <p:nvPr/>
        </p:nvPicPr>
        <p:blipFill>
          <a:blip r:embed="rId3">
            <a:alphaModFix/>
          </a:blip>
          <a:stretch>
            <a:fillRect/>
          </a:stretch>
        </p:blipFill>
        <p:spPr>
          <a:xfrm>
            <a:off x="3452975" y="697325"/>
            <a:ext cx="5591976" cy="3316000"/>
          </a:xfrm>
          <a:prstGeom prst="rect">
            <a:avLst/>
          </a:prstGeom>
          <a:noFill/>
          <a:ln>
            <a:noFill/>
          </a:ln>
        </p:spPr>
      </p:pic>
      <p:pic>
        <p:nvPicPr>
          <p:cNvPr descr="Voorbeeld van een wireframe voor een bureaublad-app" id="82" name="Google Shape;82;p16"/>
          <p:cNvPicPr preferRelativeResize="0"/>
          <p:nvPr/>
        </p:nvPicPr>
        <p:blipFill rotWithShape="1">
          <a:blip r:embed="rId4">
            <a:alphaModFix/>
          </a:blip>
          <a:srcRect b="24800" l="0" r="0" t="0"/>
          <a:stretch/>
        </p:blipFill>
        <p:spPr>
          <a:xfrm>
            <a:off x="4131700" y="978250"/>
            <a:ext cx="4142049" cy="2335949"/>
          </a:xfrm>
          <a:prstGeom prst="rect">
            <a:avLst/>
          </a:prstGeom>
          <a:noFill/>
          <a:ln>
            <a:noFill/>
          </a:ln>
        </p:spPr>
      </p:pic>
      <p:pic>
        <p:nvPicPr>
          <p:cNvPr descr="Staande zwarte smartphone" id="83" name="Google Shape;83;p16"/>
          <p:cNvPicPr preferRelativeResize="0"/>
          <p:nvPr/>
        </p:nvPicPr>
        <p:blipFill>
          <a:blip r:embed="rId5">
            <a:alphaModFix/>
          </a:blip>
          <a:stretch>
            <a:fillRect/>
          </a:stretch>
        </p:blipFill>
        <p:spPr>
          <a:xfrm>
            <a:off x="7188601" y="1585375"/>
            <a:ext cx="1675825" cy="3291298"/>
          </a:xfrm>
          <a:prstGeom prst="rect">
            <a:avLst/>
          </a:prstGeom>
          <a:noFill/>
          <a:ln>
            <a:noFill/>
          </a:ln>
        </p:spPr>
      </p:pic>
      <p:pic>
        <p:nvPicPr>
          <p:cNvPr descr="Voorbeeld van een wireframe voor een mobiele app" id="84" name="Google Shape;84;p16"/>
          <p:cNvPicPr preferRelativeResize="0"/>
          <p:nvPr/>
        </p:nvPicPr>
        <p:blipFill>
          <a:blip r:embed="rId6">
            <a:alphaModFix/>
          </a:blip>
          <a:stretch>
            <a:fillRect/>
          </a:stretch>
        </p:blipFill>
        <p:spPr>
          <a:xfrm>
            <a:off x="7269175" y="1858795"/>
            <a:ext cx="1514675" cy="269275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cxnSp>
        <p:nvCxnSpPr>
          <p:cNvPr id="89" name="Google Shape;89;p17"/>
          <p:cNvCxnSpPr/>
          <p:nvPr/>
        </p:nvCxnSpPr>
        <p:spPr>
          <a:xfrm>
            <a:off x="433425" y="3724283"/>
            <a:ext cx="3891000" cy="0"/>
          </a:xfrm>
          <a:prstGeom prst="straightConnector1">
            <a:avLst/>
          </a:prstGeom>
          <a:noFill/>
          <a:ln cap="flat" cmpd="sng" w="19050">
            <a:solidFill>
              <a:schemeClr val="lt2"/>
            </a:solidFill>
            <a:prstDash val="solid"/>
            <a:round/>
            <a:headEnd len="sm" w="sm" type="none"/>
            <a:tailEnd len="sm" w="sm" type="none"/>
          </a:ln>
        </p:spPr>
      </p:cxnSp>
      <p:cxnSp>
        <p:nvCxnSpPr>
          <p:cNvPr id="90" name="Google Shape;90;p17"/>
          <p:cNvCxnSpPr/>
          <p:nvPr/>
        </p:nvCxnSpPr>
        <p:spPr>
          <a:xfrm>
            <a:off x="4941300" y="3724283"/>
            <a:ext cx="3891000" cy="0"/>
          </a:xfrm>
          <a:prstGeom prst="straightConnector1">
            <a:avLst/>
          </a:prstGeom>
          <a:noFill/>
          <a:ln cap="flat" cmpd="sng" w="19050">
            <a:solidFill>
              <a:schemeClr val="lt2"/>
            </a:solidFill>
            <a:prstDash val="solid"/>
            <a:round/>
            <a:headEnd len="sm" w="sm" type="none"/>
            <a:tailEnd len="sm" w="sm" type="none"/>
          </a:ln>
        </p:spPr>
      </p:cxnSp>
      <p:pic>
        <p:nvPicPr>
          <p:cNvPr id="91" name="Google Shape;91;p17"/>
          <p:cNvPicPr preferRelativeResize="0"/>
          <p:nvPr/>
        </p:nvPicPr>
        <p:blipFill rotWithShape="1">
          <a:blip r:embed="rId3">
            <a:alphaModFix/>
          </a:blip>
          <a:srcRect b="0" l="5414" r="2504" t="0"/>
          <a:stretch/>
        </p:blipFill>
        <p:spPr>
          <a:xfrm>
            <a:off x="4941300" y="400450"/>
            <a:ext cx="3891001" cy="3046575"/>
          </a:xfrm>
          <a:prstGeom prst="rect">
            <a:avLst/>
          </a:prstGeom>
          <a:noFill/>
          <a:ln>
            <a:noFill/>
          </a:ln>
        </p:spPr>
      </p:pic>
      <p:pic>
        <p:nvPicPr>
          <p:cNvPr descr="Vanaf de zijkant genomen close-up van een hand die een regelaar op een mengpaneel verschuift" id="92" name="Google Shape;92;p17"/>
          <p:cNvPicPr preferRelativeResize="0"/>
          <p:nvPr/>
        </p:nvPicPr>
        <p:blipFill rotWithShape="1">
          <a:blip r:embed="rId4">
            <a:alphaModFix/>
          </a:blip>
          <a:srcRect b="23255" l="6112" r="0" t="4207"/>
          <a:stretch/>
        </p:blipFill>
        <p:spPr>
          <a:xfrm>
            <a:off x="425023" y="397950"/>
            <a:ext cx="3890968" cy="1998800"/>
          </a:xfrm>
          <a:prstGeom prst="rect">
            <a:avLst/>
          </a:prstGeom>
          <a:noFill/>
          <a:ln>
            <a:noFill/>
          </a:ln>
        </p:spPr>
      </p:pic>
      <p:pic>
        <p:nvPicPr>
          <p:cNvPr descr="Twee vintage camera's op een houten legplank" id="93" name="Google Shape;93;p17"/>
          <p:cNvPicPr preferRelativeResize="0"/>
          <p:nvPr/>
        </p:nvPicPr>
        <p:blipFill rotWithShape="1">
          <a:blip r:embed="rId5">
            <a:alphaModFix/>
          </a:blip>
          <a:srcRect b="14402" l="1512" r="1503" t="22481"/>
          <a:stretch/>
        </p:blipFill>
        <p:spPr>
          <a:xfrm>
            <a:off x="425035" y="2499902"/>
            <a:ext cx="1935230" cy="944610"/>
          </a:xfrm>
          <a:prstGeom prst="rect">
            <a:avLst/>
          </a:prstGeom>
          <a:noFill/>
          <a:ln>
            <a:noFill/>
          </a:ln>
        </p:spPr>
      </p:pic>
      <p:pic>
        <p:nvPicPr>
          <p:cNvPr descr="Artistieke, vanaf boven genomen foto van de karamelkleurige koffie in een witte mok tegen een effen rode achtergrond" id="94" name="Google Shape;94;p17"/>
          <p:cNvPicPr preferRelativeResize="0"/>
          <p:nvPr/>
        </p:nvPicPr>
        <p:blipFill rotWithShape="1">
          <a:blip r:embed="rId6">
            <a:alphaModFix/>
          </a:blip>
          <a:srcRect b="12597" l="8753" r="8745" t="12597"/>
          <a:stretch/>
        </p:blipFill>
        <p:spPr>
          <a:xfrm>
            <a:off x="2464080" y="2499902"/>
            <a:ext cx="1851925" cy="944608"/>
          </a:xfrm>
          <a:prstGeom prst="rect">
            <a:avLst/>
          </a:prstGeom>
          <a:noFill/>
          <a:ln>
            <a:noFill/>
          </a:ln>
        </p:spPr>
      </p:pic>
      <p:sp>
        <p:nvSpPr>
          <p:cNvPr id="95" name="Google Shape;95;p17"/>
          <p:cNvSpPr txBox="1"/>
          <p:nvPr>
            <p:ph idx="4294967295" type="body"/>
          </p:nvPr>
        </p:nvSpPr>
        <p:spPr>
          <a:xfrm>
            <a:off x="318850" y="3771900"/>
            <a:ext cx="3999900" cy="5304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nl" sz="2100">
                <a:solidFill>
                  <a:schemeClr val="accent3"/>
                </a:solidFill>
              </a:rPr>
              <a:t>Projectnaam</a:t>
            </a:r>
            <a:endParaRPr b="1" sz="2100">
              <a:solidFill>
                <a:schemeClr val="accent3"/>
              </a:solidFill>
            </a:endParaRPr>
          </a:p>
        </p:txBody>
      </p:sp>
      <p:sp>
        <p:nvSpPr>
          <p:cNvPr id="96" name="Google Shape;96;p17"/>
          <p:cNvSpPr txBox="1"/>
          <p:nvPr>
            <p:ph idx="4294967295" type="body"/>
          </p:nvPr>
        </p:nvSpPr>
        <p:spPr>
          <a:xfrm>
            <a:off x="318844" y="4228050"/>
            <a:ext cx="3999900" cy="63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nl" sz="1200"/>
              <a:t>Voeg hier je tekst in Voeg hier je tekst in Voeg hier je tekst in Voeg hier je tekst in </a:t>
            </a:r>
            <a:endParaRPr sz="1200"/>
          </a:p>
        </p:txBody>
      </p:sp>
      <p:pic>
        <p:nvPicPr>
          <p:cNvPr descr="Moderne, ronde computerspeaker" id="97" name="Google Shape;97;p17"/>
          <p:cNvPicPr preferRelativeResize="0"/>
          <p:nvPr/>
        </p:nvPicPr>
        <p:blipFill rotWithShape="1">
          <a:blip r:embed="rId7">
            <a:alphaModFix/>
          </a:blip>
          <a:srcRect b="17225" l="8674" r="33304" t="22204"/>
          <a:stretch/>
        </p:blipFill>
        <p:spPr>
          <a:xfrm>
            <a:off x="4941300" y="408675"/>
            <a:ext cx="3891000" cy="3046575"/>
          </a:xfrm>
          <a:prstGeom prst="rect">
            <a:avLst/>
          </a:prstGeom>
          <a:noFill/>
          <a:ln>
            <a:noFill/>
          </a:ln>
        </p:spPr>
      </p:pic>
      <p:sp>
        <p:nvSpPr>
          <p:cNvPr id="98" name="Google Shape;98;p17"/>
          <p:cNvSpPr txBox="1"/>
          <p:nvPr>
            <p:ph idx="4294967295" type="body"/>
          </p:nvPr>
        </p:nvSpPr>
        <p:spPr>
          <a:xfrm>
            <a:off x="4825250" y="3771900"/>
            <a:ext cx="3999900" cy="5304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nl" sz="2100">
                <a:solidFill>
                  <a:schemeClr val="accent3"/>
                </a:solidFill>
              </a:rPr>
              <a:t>Projectnaam</a:t>
            </a:r>
            <a:endParaRPr b="1" sz="2100">
              <a:solidFill>
                <a:schemeClr val="accent3"/>
              </a:solidFill>
            </a:endParaRPr>
          </a:p>
        </p:txBody>
      </p:sp>
      <p:sp>
        <p:nvSpPr>
          <p:cNvPr id="99" name="Google Shape;99;p17"/>
          <p:cNvSpPr txBox="1"/>
          <p:nvPr>
            <p:ph idx="4294967295" type="body"/>
          </p:nvPr>
        </p:nvSpPr>
        <p:spPr>
          <a:xfrm>
            <a:off x="4825256" y="4228050"/>
            <a:ext cx="3999900" cy="6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1200"/>
              <a:t>Voeg hier je tekst in Voeg hier je tekst in Voeg hier je tekst in Voeg hier je tekst in </a:t>
            </a:r>
            <a:endParaRPr sz="1200"/>
          </a:p>
          <a:p>
            <a:pPr indent="0" lvl="0" marL="0" rtl="0" algn="l">
              <a:spcBef>
                <a:spcPts val="1600"/>
              </a:spcBef>
              <a:spcAft>
                <a:spcPts val="1600"/>
              </a:spcAft>
              <a:buNone/>
            </a:pPr>
            <a:r>
              <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8"/>
          <p:cNvSpPr txBox="1"/>
          <p:nvPr>
            <p:ph type="title"/>
          </p:nvPr>
        </p:nvSpPr>
        <p:spPr>
          <a:xfrm>
            <a:off x="265500" y="1816950"/>
            <a:ext cx="4045200" cy="150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nl"/>
              <a:t>Hoogtepunten in mijn carrière</a:t>
            </a:r>
            <a:endParaRPr/>
          </a:p>
        </p:txBody>
      </p:sp>
      <p:sp>
        <p:nvSpPr>
          <p:cNvPr id="105" name="Google Shape;105;p18"/>
          <p:cNvSpPr txBox="1"/>
          <p:nvPr>
            <p:ph idx="2" type="body"/>
          </p:nvPr>
        </p:nvSpPr>
        <p:spPr>
          <a:xfrm>
            <a:off x="4939500" y="724200"/>
            <a:ext cx="42045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nl"/>
              <a:t>Directeur gebruikerservaring</a:t>
            </a:r>
            <a:endParaRPr b="1"/>
          </a:p>
          <a:p>
            <a:pPr indent="0" lvl="0" marL="0" rtl="0" algn="l">
              <a:spcBef>
                <a:spcPts val="0"/>
              </a:spcBef>
              <a:spcAft>
                <a:spcPts val="0"/>
              </a:spcAft>
              <a:buNone/>
            </a:pPr>
            <a:r>
              <a:rPr lang="nl" sz="1500"/>
              <a:t>Bedrijfsnaam, Locatie</a:t>
            </a:r>
            <a:br>
              <a:rPr lang="nl" sz="1500"/>
            </a:br>
            <a:r>
              <a:rPr lang="nl" sz="1500"/>
              <a:t>September 20XX - heden</a:t>
            </a:r>
            <a:endParaRPr sz="1500"/>
          </a:p>
          <a:p>
            <a:pPr indent="0" lvl="0" marL="0" rtl="0" algn="l">
              <a:spcBef>
                <a:spcPts val="1600"/>
              </a:spcBef>
              <a:spcAft>
                <a:spcPts val="0"/>
              </a:spcAft>
              <a:buNone/>
            </a:pPr>
            <a:r>
              <a:rPr b="1" lang="nl"/>
              <a:t>Senior designer</a:t>
            </a:r>
            <a:endParaRPr b="1"/>
          </a:p>
          <a:p>
            <a:pPr indent="0" lvl="0" marL="0" rtl="0" algn="l">
              <a:spcBef>
                <a:spcPts val="0"/>
              </a:spcBef>
              <a:spcAft>
                <a:spcPts val="0"/>
              </a:spcAft>
              <a:buNone/>
            </a:pPr>
            <a:r>
              <a:rPr lang="nl" sz="1500"/>
              <a:t>Bedrijfsnaam, Locatie</a:t>
            </a:r>
            <a:br>
              <a:rPr lang="nl" sz="1500"/>
            </a:br>
            <a:r>
              <a:rPr lang="nl" sz="1500"/>
              <a:t>September 20XX - augustus 20XX</a:t>
            </a:r>
            <a:endParaRPr sz="1500"/>
          </a:p>
          <a:p>
            <a:pPr indent="0" lvl="0" marL="0" rtl="0" algn="l">
              <a:lnSpc>
                <a:spcPct val="115000"/>
              </a:lnSpc>
              <a:spcBef>
                <a:spcPts val="1600"/>
              </a:spcBef>
              <a:spcAft>
                <a:spcPts val="0"/>
              </a:spcAft>
              <a:buNone/>
            </a:pPr>
            <a:r>
              <a:rPr b="1" lang="nl"/>
              <a:t>Designer</a:t>
            </a:r>
            <a:endParaRPr b="1"/>
          </a:p>
          <a:p>
            <a:pPr indent="0" lvl="0" marL="0" rtl="0" algn="l">
              <a:spcBef>
                <a:spcPts val="0"/>
              </a:spcBef>
              <a:spcAft>
                <a:spcPts val="1600"/>
              </a:spcAft>
              <a:buNone/>
            </a:pPr>
            <a:r>
              <a:rPr lang="nl" sz="1500"/>
              <a:t>Bedrijfsnaam, Locatie</a:t>
            </a:r>
            <a:br>
              <a:rPr lang="nl" sz="1500"/>
            </a:br>
            <a:r>
              <a:rPr lang="nl" sz="1500"/>
              <a:t>Juni 20XX - juli 20XX</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109" name="Shape 109"/>
        <p:cNvGrpSpPr/>
        <p:nvPr/>
      </p:nvGrpSpPr>
      <p:grpSpPr>
        <a:xfrm>
          <a:off x="0" y="0"/>
          <a:ext cx="0" cy="0"/>
          <a:chOff x="0" y="0"/>
          <a:chExt cx="0" cy="0"/>
        </a:xfrm>
      </p:grpSpPr>
      <p:sp>
        <p:nvSpPr>
          <p:cNvPr id="110" name="Google Shape;110;p19"/>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nl"/>
              <a:t>Winnaar van de Acme Design Award</a:t>
            </a:r>
            <a:endParaRPr/>
          </a:p>
          <a:p>
            <a:pPr indent="0" lvl="0" marL="0" rtl="0" algn="l">
              <a:spcBef>
                <a:spcPts val="1600"/>
              </a:spcBef>
              <a:spcAft>
                <a:spcPts val="0"/>
              </a:spcAft>
              <a:buNone/>
            </a:pPr>
            <a:r>
              <a:rPr i="1" lang="nl" sz="2400"/>
              <a:t>Parker Muziek-campagne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pic>
        <p:nvPicPr>
          <p:cNvPr descr="Close-up van een gradenboogliniaal op bouwkundige tekeningen" id="115" name="Google Shape;115;p20"/>
          <p:cNvPicPr preferRelativeResize="0"/>
          <p:nvPr/>
        </p:nvPicPr>
        <p:blipFill rotWithShape="1">
          <a:blip r:embed="rId3">
            <a:alphaModFix/>
          </a:blip>
          <a:srcRect b="3852" l="11076" r="29814" t="3769"/>
          <a:stretch/>
        </p:blipFill>
        <p:spPr>
          <a:xfrm>
            <a:off x="433450" y="434175"/>
            <a:ext cx="4090926" cy="4261649"/>
          </a:xfrm>
          <a:prstGeom prst="rect">
            <a:avLst/>
          </a:prstGeom>
          <a:noFill/>
          <a:ln>
            <a:noFill/>
          </a:ln>
        </p:spPr>
      </p:pic>
      <p:pic>
        <p:nvPicPr>
          <p:cNvPr descr="Zijaanzicht van handen die iets in een notitieboekje schrijven in een koffiehuis " id="116" name="Google Shape;116;p20"/>
          <p:cNvPicPr preferRelativeResize="0"/>
          <p:nvPr/>
        </p:nvPicPr>
        <p:blipFill rotWithShape="1">
          <a:blip r:embed="rId4">
            <a:alphaModFix/>
          </a:blip>
          <a:srcRect b="26446" l="187" r="53022" t="12064"/>
          <a:stretch/>
        </p:blipFill>
        <p:spPr>
          <a:xfrm>
            <a:off x="4695824" y="434175"/>
            <a:ext cx="1891827" cy="1665901"/>
          </a:xfrm>
          <a:prstGeom prst="rect">
            <a:avLst/>
          </a:prstGeom>
          <a:noFill/>
          <a:ln>
            <a:noFill/>
          </a:ln>
        </p:spPr>
      </p:pic>
      <p:pic>
        <p:nvPicPr>
          <p:cNvPr descr=" Van bovenaf genomen foto van de onderdelen van een typemachine" id="117" name="Google Shape;117;p20"/>
          <p:cNvPicPr preferRelativeResize="0"/>
          <p:nvPr/>
        </p:nvPicPr>
        <p:blipFill rotWithShape="1">
          <a:blip r:embed="rId5">
            <a:alphaModFix/>
          </a:blip>
          <a:srcRect b="15315" l="32807" r="14776" t="15322"/>
          <a:stretch/>
        </p:blipFill>
        <p:spPr>
          <a:xfrm>
            <a:off x="6800775" y="434175"/>
            <a:ext cx="1918200" cy="1665898"/>
          </a:xfrm>
          <a:prstGeom prst="rect">
            <a:avLst/>
          </a:prstGeom>
          <a:noFill/>
          <a:ln>
            <a:noFill/>
          </a:ln>
        </p:spPr>
      </p:pic>
      <p:pic>
        <p:nvPicPr>
          <p:cNvPr descr=" Twee klassieke auto's voor twee garagedeuren" id="118" name="Google Shape;118;p20"/>
          <p:cNvPicPr preferRelativeResize="0"/>
          <p:nvPr/>
        </p:nvPicPr>
        <p:blipFill rotWithShape="1">
          <a:blip r:embed="rId6">
            <a:alphaModFix/>
          </a:blip>
          <a:srcRect b="8267" l="11341" r="5931" t="17515"/>
          <a:stretch/>
        </p:blipFill>
        <p:spPr>
          <a:xfrm>
            <a:off x="4695825" y="2289750"/>
            <a:ext cx="4023152" cy="240607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1"/>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Contactgegevens</a:t>
            </a:r>
            <a:endParaRPr/>
          </a:p>
        </p:txBody>
      </p:sp>
      <p:sp>
        <p:nvSpPr>
          <p:cNvPr id="124" name="Google Shape;124;p21"/>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nl" sz="1400"/>
              <a:t>Je naam</a:t>
            </a:r>
            <a:endParaRPr b="1" sz="1400"/>
          </a:p>
          <a:p>
            <a:pPr indent="0" lvl="0" marL="0" rtl="0" algn="l">
              <a:spcBef>
                <a:spcPts val="0"/>
              </a:spcBef>
              <a:spcAft>
                <a:spcPts val="0"/>
              </a:spcAft>
              <a:buNone/>
            </a:pPr>
            <a:r>
              <a:rPr lang="nl" sz="1400"/>
              <a:t>no_reply@example.com</a:t>
            </a:r>
            <a:endParaRPr sz="1400"/>
          </a:p>
          <a:p>
            <a:pPr indent="0" lvl="0" marL="0" rtl="0" algn="l">
              <a:spcBef>
                <a:spcPts val="0"/>
              </a:spcBef>
              <a:spcAft>
                <a:spcPts val="0"/>
              </a:spcAft>
              <a:buNone/>
            </a:pPr>
            <a:r>
              <a:rPr lang="nl" sz="1400"/>
              <a:t>www.example.com</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pic>
        <p:nvPicPr>
          <p:cNvPr descr="Vanuit een laag perspectief genomen foto van de Golden Gate Bridge tegen een blauwe lucht" id="125" name="Google Shape;125;p21"/>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